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1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5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3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4692-F63F-4E7F-AE46-5A0344CBC224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91E3-6D83-44B3-AB29-411F0080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27911" y="3290783"/>
            <a:ext cx="6384519" cy="12939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315" y="1086928"/>
            <a:ext cx="7618096" cy="214797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86" y="142855"/>
            <a:ext cx="1331293" cy="163962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02" y="1966229"/>
            <a:ext cx="3884053" cy="4891771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3315" y="142855"/>
            <a:ext cx="9897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административно-территориального деления</a:t>
            </a:r>
            <a:endParaRPr lang="ru-RU" sz="32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2" y="1173193"/>
            <a:ext cx="7168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Грачевский муниципальный округ Ставропольского края образован в 2020 году путём преобразования из Грачевского муниципального района в соответствии с Законом Ставропольского края от 31.01.2020 г.  № 6-кз «О преобразовании муниципальных образований, входящих в состав Грачевского муниципального района Ставропольского края, и об организации местного самоуправления на территории Грачевского района Ставропольского края».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2170" y="33871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территории Грачевского муниципального округа находится 16 населенных пунктов, из них 8 сел, 5 хуторов, 3 поселка.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" y="3594204"/>
            <a:ext cx="2091109" cy="3145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42" y="4590862"/>
            <a:ext cx="3218842" cy="2149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84" y="4681134"/>
            <a:ext cx="2984384" cy="199114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797279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Grpavv</dc:creator>
  <cp:lastModifiedBy>Grpavv</cp:lastModifiedBy>
  <cp:revision>2</cp:revision>
  <dcterms:created xsi:type="dcterms:W3CDTF">2022-05-13T11:20:44Z</dcterms:created>
  <dcterms:modified xsi:type="dcterms:W3CDTF">2022-05-13T11:21:25Z</dcterms:modified>
</cp:coreProperties>
</file>